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256" r:id="rId2"/>
    <p:sldId id="293" r:id="rId3"/>
    <p:sldId id="304" r:id="rId4"/>
    <p:sldId id="306" r:id="rId5"/>
    <p:sldId id="334" r:id="rId6"/>
    <p:sldId id="358" r:id="rId7"/>
    <p:sldId id="341" r:id="rId8"/>
    <p:sldId id="342" r:id="rId9"/>
    <p:sldId id="343" r:id="rId10"/>
    <p:sldId id="359" r:id="rId11"/>
    <p:sldId id="360" r:id="rId12"/>
    <p:sldId id="316" r:id="rId13"/>
    <p:sldId id="307" r:id="rId14"/>
    <p:sldId id="308" r:id="rId15"/>
    <p:sldId id="309" r:id="rId16"/>
    <p:sldId id="336" r:id="rId17"/>
    <p:sldId id="357" r:id="rId18"/>
    <p:sldId id="311" r:id="rId19"/>
    <p:sldId id="337" r:id="rId20"/>
    <p:sldId id="339" r:id="rId21"/>
    <p:sldId id="349" r:id="rId22"/>
    <p:sldId id="345" r:id="rId23"/>
    <p:sldId id="350" r:id="rId24"/>
    <p:sldId id="346" r:id="rId25"/>
    <p:sldId id="351" r:id="rId26"/>
    <p:sldId id="347" r:id="rId27"/>
    <p:sldId id="352" r:id="rId28"/>
    <p:sldId id="348" r:id="rId29"/>
    <p:sldId id="353" r:id="rId30"/>
    <p:sldId id="340" r:id="rId31"/>
    <p:sldId id="356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33" r:id="rId61"/>
  </p:sldIdLst>
  <p:sldSz cx="12192000" cy="6858000"/>
  <p:notesSz cx="6797675" cy="9926638"/>
  <p:embeddedFontLst>
    <p:embeddedFont>
      <p:font typeface="나눔바른고딕" panose="020B0603020101020101" pitchFamily="50" charset="-127"/>
      <p:regular r:id="rId63"/>
      <p:bold r:id="rId64"/>
    </p:embeddedFont>
    <p:embeddedFont>
      <p:font typeface="나눔스퀘어라운드 ExtraBold" panose="020B0600000101010101" pitchFamily="50" charset="-127"/>
      <p:bold r:id="rId65"/>
    </p:embeddedFont>
    <p:embeddedFont>
      <p:font typeface="나눔바른고딕 Light" panose="020B0603020101020101" pitchFamily="50" charset="-127"/>
      <p:regular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맑은 고딕" panose="020B0503020000020004" pitchFamily="50" charset="-127"/>
      <p:regular r:id="rId71"/>
      <p:bold r:id="rId72"/>
    </p:embeddedFont>
    <p:embeddedFont>
      <p:font typeface="나눔스퀘어라운드 Bold" panose="020B0600000101010101" pitchFamily="50" charset="-127"/>
      <p:bold r:id="rId7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pos="5768" userDrawn="1">
          <p15:clr>
            <a:srgbClr val="A4A3A4"/>
          </p15:clr>
        </p15:guide>
        <p15:guide id="5" orient="horz" pos="2455" userDrawn="1">
          <p15:clr>
            <a:srgbClr val="A4A3A4"/>
          </p15:clr>
        </p15:guide>
        <p15:guide id="6" pos="19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D2EC"/>
    <a:srgbClr val="A1C6E7"/>
    <a:srgbClr val="5B9BD5"/>
    <a:srgbClr val="252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0" y="72"/>
      </p:cViewPr>
      <p:guideLst>
        <p:guide orient="horz" pos="2160"/>
        <p:guide pos="3840"/>
        <p:guide orient="horz" pos="2273"/>
        <p:guide pos="5768"/>
        <p:guide orient="horz" pos="2455"/>
        <p:guide pos="19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12F0B-2B62-468F-9F45-F12D1BA0FDAC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6239A-8566-4434-BB3B-4174EE8AC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12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ED827-F55F-4F1E-8783-78278092F08B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093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CBF2-B08C-4DEE-B0B8-FA89FF8DB54B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9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EA80-55B0-46E1-8B2A-EBD8943D4D0E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449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8992F-55A9-419C-873C-2C04A476A85C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EB126-5990-43D8-B136-CC1EB528A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58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56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0D295-F350-4E06-A44E-74F576C8AC63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73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446A-7983-4583-8A9D-832E16A37989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015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9E02-A21D-46C4-8823-276D7287AE14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523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4E5E-17B7-4F87-B4FD-447038EFE686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917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F4C24-8710-4A01-9F60-419DA34FEE06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32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05000-EAC0-419A-952D-BBBA5430A6CA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67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C7D25-51B5-4A6C-8667-61FE8F77F1AC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03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F69BA-B06E-418C-8331-38DE14F3B697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8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99C15B-7923-4B21-B940-36EDBB5AF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09" y="384525"/>
            <a:ext cx="2456230" cy="560783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560500" y="2429119"/>
            <a:ext cx="9052024" cy="860325"/>
          </a:xfrm>
        </p:spPr>
        <p:txBody>
          <a:bodyPr>
            <a:normAutofit fontScale="90000"/>
          </a:bodyPr>
          <a:lstStyle/>
          <a:p>
            <a:r>
              <a:rPr lang="en-US" altLang="ko-KR" b="1" smtClean="0">
                <a:solidFill>
                  <a:schemeClr val="accent1"/>
                </a:solidFill>
              </a:rPr>
              <a:t>&lt; </a:t>
            </a:r>
            <a:r>
              <a:rPr lang="ko-KR" altLang="en-US" b="1" smtClean="0">
                <a:solidFill>
                  <a:schemeClr val="accent1"/>
                </a:solidFill>
              </a:rPr>
              <a:t>셀렉터 인수인계 </a:t>
            </a:r>
            <a:r>
              <a:rPr lang="en-US" altLang="ko-KR" b="1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b="1" smtClean="0">
                <a:solidFill>
                  <a:schemeClr val="accent1"/>
                </a:solidFill>
              </a:rPr>
              <a:t>차 </a:t>
            </a:r>
            <a:r>
              <a:rPr lang="en-US" altLang="ko-KR" b="1" dirty="0" smtClean="0">
                <a:solidFill>
                  <a:schemeClr val="accent1"/>
                </a:solidFill>
              </a:rPr>
              <a:t>&gt;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9114631" y="5499358"/>
            <a:ext cx="2239169" cy="798412"/>
          </a:xfrm>
        </p:spPr>
        <p:txBody>
          <a:bodyPr>
            <a:normAutofit fontScale="92500"/>
          </a:bodyPr>
          <a:lstStyle/>
          <a:p>
            <a:pPr algn="r"/>
            <a:r>
              <a:rPr lang="en-US" altLang="ko-KR" sz="2000" b="1" smtClean="0">
                <a:solidFill>
                  <a:schemeClr val="accent1"/>
                </a:solidFill>
              </a:rPr>
              <a:t>2024.07.01~08.30</a:t>
            </a:r>
            <a:endParaRPr lang="en-US" altLang="ko-KR" sz="2000" b="1" dirty="0">
              <a:solidFill>
                <a:schemeClr val="accent1"/>
              </a:solidFill>
            </a:endParaRPr>
          </a:p>
          <a:p>
            <a:pPr algn="r"/>
            <a:r>
              <a:rPr lang="ko-KR" altLang="en-US" sz="2000" b="1" smtClean="0">
                <a:solidFill>
                  <a:schemeClr val="accent1"/>
                </a:solidFill>
              </a:rPr>
              <a:t>서원형 </a:t>
            </a:r>
            <a:r>
              <a:rPr lang="ko-KR" altLang="en-US" sz="2000" b="1" dirty="0" smtClean="0">
                <a:solidFill>
                  <a:schemeClr val="accent1"/>
                </a:solidFill>
              </a:rPr>
              <a:t>실습생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94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1246094" y="1039905"/>
            <a:ext cx="9699812" cy="39892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777" y="5382119"/>
            <a:ext cx="5963482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5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724709" y="1293720"/>
            <a:ext cx="5601335" cy="1885950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743886"/>
            <a:ext cx="5943600" cy="1790699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552692" y="3743886"/>
            <a:ext cx="4972685" cy="17907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904564" y="2716307"/>
            <a:ext cx="2593918" cy="4303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724150"/>
            <a:ext cx="12192000" cy="140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94872" y="3044279"/>
            <a:ext cx="36022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4400" b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완료 </a:t>
            </a:r>
            <a:r>
              <a:rPr lang="ko-KR" altLang="en-US" sz="4400" b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과제</a:t>
            </a:r>
            <a:endParaRPr lang="en-US" sz="4400" b="1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69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169469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992426" y="2296226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액티비티 개발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218391" y="2757891"/>
            <a:ext cx="2699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TakeAllScreenshot(NM)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694695" y="2296226"/>
            <a:ext cx="4069956" cy="2670205"/>
            <a:chOff x="2162637" y="2301194"/>
            <a:chExt cx="4069956" cy="2670205"/>
          </a:xfrm>
        </p:grpSpPr>
        <p:sp>
          <p:nvSpPr>
            <p:cNvPr id="6" name="TextBox 5"/>
            <p:cNvSpPr txBox="1"/>
            <p:nvPr/>
          </p:nvSpPr>
          <p:spPr>
            <a:xfrm>
              <a:off x="3038571" y="2301194"/>
              <a:ext cx="15568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해결완료</a:t>
              </a:r>
              <a:r>
                <a:rPr lang="en-US" altLang="ko-KR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264536" y="2762859"/>
              <a:ext cx="29680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새로고침</a:t>
              </a:r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reload_frame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에러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264536" y="3132191"/>
              <a:ext cx="19309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frame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 에러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64535" y="4227767"/>
              <a:ext cx="14750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NM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통신 에러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264535" y="4602067"/>
              <a:ext cx="25165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Edge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브라우저 좌표 보정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264535" y="3496555"/>
              <a:ext cx="28264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Extension 1Pixel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통신 에러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264535" y="3863403"/>
              <a:ext cx="23609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Virtual Click CSP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에러</a:t>
              </a:r>
              <a:endParaRPr 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왼쪽 대괄호 20"/>
            <p:cNvSpPr/>
            <p:nvPr/>
          </p:nvSpPr>
          <p:spPr>
            <a:xfrm>
              <a:off x="3028259" y="2808217"/>
              <a:ext cx="236275" cy="1612782"/>
            </a:xfrm>
            <a:prstGeom prst="leftBracket">
              <a:avLst>
                <a:gd name="adj" fmla="val 57051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162637" y="3494071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동작부</a:t>
              </a:r>
              <a:endParaRPr lang="ko-KR" altLang="en-US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51585" y="627507"/>
            <a:ext cx="368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mtClean="0">
                <a:solidFill>
                  <a:srgbClr val="5B9BD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 과제 총정리</a:t>
            </a:r>
            <a:endParaRPr lang="en-US" altLang="ko-KR" sz="3600" b="1" smtClean="0">
              <a:solidFill>
                <a:srgbClr val="5B9BD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57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9103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워밍업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Edge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보정 수정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2634" y="6478027"/>
            <a:ext cx="8686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_Edge_selector_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좌표보정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_07.docx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5638" y="516625"/>
            <a:ext cx="4722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브라우저의 셀렉터 출력 이상 오류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32850" y="4919969"/>
            <a:ext cx="1125629" cy="784093"/>
            <a:chOff x="1057759" y="3364832"/>
            <a:chExt cx="1125629" cy="78409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9608" y1="14000" x2="23529" y2="16000"/>
                          <a14:foregroundMark x1="64706" y1="16000" x2="19608" y2="64000"/>
                          <a14:foregroundMark x1="66667" y1="70000" x2="78431" y2="78000"/>
                          <a14:foregroundMark x1="70588" y1="62000" x2="86275" y2="80000"/>
                          <a14:foregroundMark x1="78431" y1="60000" x2="86275" y2="76000"/>
                          <a14:foregroundMark x1="62745" y1="68000" x2="68627" y2="90000"/>
                          <a14:foregroundMark x1="64706" y1="76000" x2="76471" y2="78000"/>
                          <a14:foregroundMark x1="37255" y1="66000" x2="49020" y2="6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83171" y="3364832"/>
              <a:ext cx="485843" cy="47631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57759" y="384114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익스텐션</a:t>
              </a:r>
              <a:r>
                <a:rPr lang="en-US" altLang="ko-KR" sz="140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(js)</a:t>
              </a:r>
              <a:endParaRPr lang="en-US" sz="1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011012" y="4854874"/>
            <a:ext cx="1121654" cy="695471"/>
            <a:chOff x="1060091" y="2398568"/>
            <a:chExt cx="1121654" cy="69547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300" y="2398568"/>
              <a:ext cx="457143" cy="45714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060091" y="2786262"/>
              <a:ext cx="1121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beBOT(C#)</a:t>
              </a:r>
              <a:endParaRPr lang="en-US" sz="1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14" name="오른쪽 화살표 13"/>
          <p:cNvSpPr/>
          <p:nvPr/>
        </p:nvSpPr>
        <p:spPr>
          <a:xfrm>
            <a:off x="4803057" y="5155511"/>
            <a:ext cx="2835653" cy="31301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51093" y="4803079"/>
            <a:ext cx="1739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비정상</a:t>
            </a:r>
            <a:r>
              <a:rPr lang="ko-KR" altLang="en-US" sz="1600" b="1" smtClean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좌표값 전달</a:t>
            </a:r>
            <a:endParaRPr lang="en-US" altLang="ko-KR" sz="1600" b="1" smtClean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722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인식 코드 추가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시 추가 보정 작업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637" y="2198836"/>
            <a:ext cx="8190506" cy="18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72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워밍업 </a:t>
              </a:r>
              <a:r>
                <a:rPr lang="en-US" altLang="ko-KR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Edge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진단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231649" y="4507828"/>
            <a:ext cx="6217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 </a:t>
            </a:r>
            <a:r>
              <a:rPr 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content.js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1276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delayContent()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bebotutil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applyPhysicalCords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조건문</a:t>
            </a:r>
            <a:endParaRPr lang="en-US" sz="120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958794" y="5194236"/>
            <a:ext cx="6979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인식 코드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Edge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보정이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Chrome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동일하게 처리 됨을 확인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028" y="2039782"/>
            <a:ext cx="3345944" cy="22456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05638" y="516625"/>
            <a:ext cx="4722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브라우저의 셀렉터 출력 이상 오류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5638" y="963407"/>
            <a:ext cx="722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인식 코드 추가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시 추가 보정 작업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2634" y="6478027"/>
            <a:ext cx="8686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_Edge_selector_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좌표보정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_07.docx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17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8333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워밍업 </a:t>
              </a:r>
              <a:r>
                <a:rPr lang="en-US" altLang="ko-KR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Edge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해결방안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987424" y="4808633"/>
            <a:ext cx="6217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 </a:t>
            </a:r>
            <a:r>
              <a:rPr 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content.js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1276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delayContent()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beboturil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applyPhysicalCords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조건문</a:t>
            </a:r>
            <a:endParaRPr lang="en-US" sz="120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55" y="1834481"/>
            <a:ext cx="3569119" cy="239538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05638" y="516625"/>
            <a:ext cx="4722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브라우저의 셀렉터 출력 이상 오류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5638" y="963407"/>
            <a:ext cx="722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인식 코드 추가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시 추가 보정 작업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2634" y="6478027"/>
            <a:ext cx="8686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_Edge_selector_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좌표보정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_07.docx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676" y="1838754"/>
            <a:ext cx="4667901" cy="2391109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041784" y="2709829"/>
            <a:ext cx="1182847" cy="691104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2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9103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워밍업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Edge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보정 수정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2634" y="6478027"/>
            <a:ext cx="8686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_Edge_selector_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좌표보정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_07.docx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5638" y="516625"/>
            <a:ext cx="4722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브라우저의 셀렉터 출력 이상 오류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722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인식 코드 추가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시 추가 보정 작업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527" y="1676220"/>
            <a:ext cx="8190506" cy="188207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14" y="3985026"/>
            <a:ext cx="8159535" cy="131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285" y="1903229"/>
            <a:ext cx="7392432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9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진단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520341" y="2781935"/>
            <a:ext cx="71513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html2canvas </a:t>
            </a: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패키지 활용 </a:t>
            </a:r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NM </a:t>
            </a: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 액티비티 생성</a:t>
            </a:r>
            <a:endParaRPr lang="en-US" altLang="ko-KR" sz="2400" smtClean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400" smtClean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  </a:t>
            </a:r>
            <a:r>
              <a:rPr lang="ko-KR" altLang="en-US" sz="2400" strike="sngStrike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스크롤 액티비티 개발 후 조합하여 사용</a:t>
            </a:r>
            <a:endParaRPr lang="en-US" sz="2400" strike="sngStrike">
              <a:solidFill>
                <a:schemeClr val="accent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20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16745" y="2767280"/>
            <a:ext cx="262764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2.1</a:t>
            </a:r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현상</a:t>
            </a:r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문제점</a:t>
            </a:r>
            <a:endParaRPr lang="en-US" altLang="ko-KR" sz="200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00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2.2 </a:t>
            </a:r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원인</a:t>
            </a:r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진단</a:t>
            </a:r>
            <a:endParaRPr lang="en-US" altLang="ko-KR" sz="200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00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2.3 </a:t>
            </a:r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조치 </a:t>
            </a:r>
            <a:endParaRPr lang="en-US" altLang="ko-KR" sz="200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2.4 </a:t>
            </a:r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함께하는 에러 수정</a:t>
            </a:r>
            <a:endParaRPr lang="en-US" altLang="ko-KR" sz="200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26760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2750" y="534568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  <a:endParaRPr lang="en-US" sz="4400" b="1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50162" y="1304009"/>
            <a:ext cx="1095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4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50162" y="2202641"/>
            <a:ext cx="1733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4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 과제</a:t>
            </a:r>
            <a:endParaRPr lang="en-US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50162" y="5245301"/>
            <a:ext cx="3212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24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향후 진행해야할 과제</a:t>
            </a:r>
            <a:endParaRPr lang="en-US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4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5" y="1898656"/>
            <a:ext cx="9781118" cy="337801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764785" y="4748169"/>
            <a:ext cx="1216404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0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01" y="1534818"/>
            <a:ext cx="6620799" cy="449642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097538" y="3229794"/>
            <a:ext cx="3733101" cy="176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5" y="1898656"/>
            <a:ext cx="9781118" cy="337801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363824" y="4748169"/>
            <a:ext cx="1216404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8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00" y="1617439"/>
            <a:ext cx="8792802" cy="414395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049938" y="4230168"/>
            <a:ext cx="2983536" cy="186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9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5" y="1898656"/>
            <a:ext cx="9781118" cy="337801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738070" y="4748169"/>
            <a:ext cx="2525086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6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021" y="1566602"/>
            <a:ext cx="6677957" cy="372479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358620" y="4639113"/>
            <a:ext cx="1750275" cy="188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2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5" y="1898656"/>
            <a:ext cx="9781118" cy="337801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741490" y="4748169"/>
            <a:ext cx="1157680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7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18" y="1497802"/>
            <a:ext cx="7678222" cy="435353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36712" y="2197916"/>
            <a:ext cx="2245226" cy="246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8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5" y="1898656"/>
            <a:ext cx="9781118" cy="337801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82625" y="4748169"/>
            <a:ext cx="2507863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9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821" y="1332739"/>
            <a:ext cx="5828357" cy="51610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248024" y="4748169"/>
            <a:ext cx="2815506" cy="216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3527969" y="2291272"/>
            <a:ext cx="1715150" cy="216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2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724150"/>
            <a:ext cx="12192000" cy="140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78359" y="3044279"/>
            <a:ext cx="2435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4400" b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endParaRPr lang="en-US" sz="4400" b="1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95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결과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1" name="그림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79" y="2514349"/>
            <a:ext cx="3999232" cy="2335285"/>
          </a:xfrm>
          <a:prstGeom prst="rect">
            <a:avLst/>
          </a:prstGeom>
        </p:spPr>
      </p:pic>
      <p:pic>
        <p:nvPicPr>
          <p:cNvPr id="12" name="그림 11" descr="C:\Users\USER\Downloads\screenshot - 2024-08-14T152423.109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534" y="1332739"/>
            <a:ext cx="5595939" cy="4721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690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84836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디버그 시 봐야할 콘솔은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!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9" y="1600610"/>
            <a:ext cx="10321255" cy="46095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738" y="2388283"/>
            <a:ext cx="981212" cy="27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178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Extension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수정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3643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Extension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통신 에러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146091" y="4737225"/>
            <a:ext cx="5899816" cy="873172"/>
            <a:chOff x="3232850" y="4830890"/>
            <a:chExt cx="5899816" cy="873172"/>
          </a:xfrm>
        </p:grpSpPr>
        <p:grpSp>
          <p:nvGrpSpPr>
            <p:cNvPr id="8" name="그룹 7"/>
            <p:cNvGrpSpPr/>
            <p:nvPr/>
          </p:nvGrpSpPr>
          <p:grpSpPr>
            <a:xfrm>
              <a:off x="3232850" y="4919969"/>
              <a:ext cx="1125629" cy="784093"/>
              <a:chOff x="1057759" y="3364832"/>
              <a:chExt cx="1125629" cy="784093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383171" y="3364832"/>
                <a:ext cx="485843" cy="47631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57759" y="3841148"/>
                <a:ext cx="112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익스텐션</a:t>
                </a:r>
                <a:r>
                  <a:rPr lang="en-US" altLang="ko-KR" sz="140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(js)</a:t>
                </a:r>
                <a:endParaRPr lang="en-US" sz="1400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8011012" y="4854874"/>
              <a:ext cx="1121654" cy="695471"/>
              <a:chOff x="1060091" y="2398568"/>
              <a:chExt cx="1121654" cy="695471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2300" y="2398568"/>
                <a:ext cx="457143" cy="45714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060091" y="2786262"/>
                <a:ext cx="1121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beBOT(C#)</a:t>
                </a:r>
                <a:endParaRPr lang="en-US" sz="1400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14" name="오른쪽 화살표 13"/>
            <p:cNvSpPr/>
            <p:nvPr/>
          </p:nvSpPr>
          <p:spPr>
            <a:xfrm>
              <a:off x="4803057" y="5155511"/>
              <a:ext cx="2835653" cy="313011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27956" y="4830890"/>
              <a:ext cx="27118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1pixel </a:t>
              </a:r>
              <a:r>
                <a:rPr lang="ko-KR" altLang="en-US" sz="1600" b="1" smtClean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이동시마다</a:t>
              </a:r>
              <a:r>
                <a:rPr lang="ko-KR" altLang="en-US" sz="1600" b="1" smtClean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좌표값 전달</a:t>
              </a:r>
              <a:endParaRPr lang="en-US" altLang="ko-KR" sz="1600" b="1" smtClean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05638" y="963407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 코드 구조적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91" y="4143377"/>
            <a:ext cx="5616145" cy="1260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121" y="1447240"/>
            <a:ext cx="9354856" cy="258163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2634" y="6478027"/>
            <a:ext cx="8061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_selector_1pixel_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_06.docx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15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72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Extension </a:t>
              </a:r>
              <a:r>
                <a:rPr lang="ko-KR" altLang="en-US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수정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231649" y="4507828"/>
            <a:ext cx="5641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 </a:t>
            </a:r>
            <a:r>
              <a:rPr 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content.js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1482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delayContent()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bebotutil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pushEvent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조건문</a:t>
            </a:r>
            <a:endParaRPr lang="en-US" sz="120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48327" y="5077429"/>
            <a:ext cx="2895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else if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구문에서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click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처리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152" y="1719675"/>
            <a:ext cx="7849695" cy="262926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2634" y="6478027"/>
            <a:ext cx="8061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_selector_1pixel_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_06.docx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638" y="516625"/>
            <a:ext cx="3643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Extension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통신 에러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 코드 구조적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01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098" name="Picture 2" descr="셀렉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54" y="655229"/>
            <a:ext cx="5013441" cy="587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391150" y="4425950"/>
            <a:ext cx="1352550" cy="533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4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35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178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ko-KR" altLang="en-US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en-US" altLang="ko-KR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Extension </a:t>
              </a:r>
              <a:r>
                <a:rPr lang="ko-KR" altLang="en-US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수정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2634" y="6478027"/>
            <a:ext cx="8061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_selector_1pixel_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_06.docx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87" y="1536749"/>
            <a:ext cx="8286003" cy="473726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05638" y="516625"/>
            <a:ext cx="3643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Extension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통신 에러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638" y="963407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 코드 구조적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59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5370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TakeAllScreenShot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51" y="2174893"/>
            <a:ext cx="5979459" cy="29381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23" y="809861"/>
            <a:ext cx="5858693" cy="566816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1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3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인수인계와 연계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75" y="1629857"/>
            <a:ext cx="9396829" cy="385654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603996" y="4832800"/>
            <a:ext cx="1216404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70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47656"/>
            <a:ext cx="7363853" cy="362953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2414073" y="5038165"/>
            <a:ext cx="7363853" cy="229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74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39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1999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CSP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963407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3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인수인계와 연계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75" y="1629857"/>
            <a:ext cx="9396829" cy="385654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268255" y="4823835"/>
            <a:ext cx="1216404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</p:spTree>
    <p:extLst>
      <p:ext uri="{BB962C8B-B14F-4D97-AF65-F5344CB8AC3E}">
        <p14:creationId xmlns:p14="http://schemas.microsoft.com/office/powerpoint/2010/main" val="249262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461666"/>
            <a:ext cx="12192000" cy="2675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그룹 3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0"/>
              <a:ext cx="14141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개요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3279541" y="645543"/>
            <a:ext cx="1930600" cy="1930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>
                <a:solidFill>
                  <a:srgbClr val="5B9BD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동작부</a:t>
            </a:r>
            <a:endParaRPr lang="en-US" sz="32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8063" y="871290"/>
            <a:ext cx="1662404" cy="1502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smtClean="0">
                <a:solidFill>
                  <a:srgbClr val="5B9BD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출력부</a:t>
            </a:r>
            <a:endParaRPr lang="en-US" sz="20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537567" y="1340505"/>
            <a:ext cx="866550" cy="8665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rgbClr val="5B9BD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기타</a:t>
            </a:r>
            <a:endParaRPr lang="en-US" sz="16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19082" y="2585888"/>
            <a:ext cx="851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rgbClr val="5B9B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</a:t>
            </a:r>
            <a:r>
              <a:rPr lang="en-US" altLang="ko-KR" sz="2400" smtClean="0">
                <a:solidFill>
                  <a:srgbClr val="5B9B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0%</a:t>
            </a:r>
            <a:endParaRPr lang="en-US" sz="24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00355" y="2585886"/>
            <a:ext cx="851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smtClean="0">
                <a:solidFill>
                  <a:srgbClr val="5B9B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20%</a:t>
            </a:r>
            <a:endParaRPr lang="en-US" sz="24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45084" y="2593623"/>
            <a:ext cx="851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smtClean="0">
                <a:solidFill>
                  <a:srgbClr val="5B9B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10%</a:t>
            </a:r>
            <a:endParaRPr lang="en-US" sz="24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598" y="1402761"/>
            <a:ext cx="17812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smtClean="0">
                <a:solidFill>
                  <a:srgbClr val="5B9B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 비중</a:t>
            </a:r>
            <a:endParaRPr lang="en-US" sz="32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76986" y="3260580"/>
            <a:ext cx="3501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smtClean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큰 주제별 종합 인수인계서</a:t>
            </a:r>
            <a:endParaRPr lang="en-US" sz="2400">
              <a:solidFill>
                <a:schemeClr val="accen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1" name="직선 연결선 20"/>
          <p:cNvCxnSpPr>
            <a:stCxn id="3" idx="2"/>
          </p:cNvCxnSpPr>
          <p:nvPr/>
        </p:nvCxnSpPr>
        <p:spPr>
          <a:xfrm flipH="1">
            <a:off x="6093473" y="3137324"/>
            <a:ext cx="2527" cy="3720676"/>
          </a:xfrm>
          <a:prstGeom prst="line">
            <a:avLst/>
          </a:prstGeom>
          <a:ln w="19050">
            <a:solidFill>
              <a:srgbClr val="A1C6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742840" y="3260580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5B9B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소주제별 인수인계서</a:t>
            </a:r>
            <a:endParaRPr lang="en-US" sz="24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24971" y="3639354"/>
            <a:ext cx="2222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</a:t>
            </a:r>
            <a:r>
              <a:rPr lang="en-US" altLang="ko-KR" sz="1200" smtClean="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smtClean="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</a:t>
            </a:r>
            <a:r>
              <a:rPr lang="en-US" altLang="ko-KR" sz="1200" smtClean="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smtClean="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디버그</a:t>
            </a:r>
            <a:r>
              <a:rPr lang="en-US" altLang="ko-KR" sz="1200" smtClean="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smtClean="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배포등</a:t>
            </a:r>
            <a:endParaRPr lang="en-US" sz="1200">
              <a:solidFill>
                <a:srgbClr val="A1C6E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25954" y="4288143"/>
            <a:ext cx="45173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셀렉터 종합 개선 보고서</a:t>
            </a:r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.pptx</a:t>
            </a:r>
          </a:p>
          <a:p>
            <a:pPr marL="457200" indent="-457200">
              <a:buAutoNum type="arabicPeriod"/>
            </a:pP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셀렉터 종합 개선 보고서</a:t>
            </a:r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.word</a:t>
            </a:r>
          </a:p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readme.txt</a:t>
            </a:r>
            <a:endParaRPr lang="en-US" sz="2400">
              <a:solidFill>
                <a:schemeClr val="accent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3840" y="4101019"/>
            <a:ext cx="3980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과제별 보고서</a:t>
            </a:r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.word 10</a:t>
            </a: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건</a:t>
            </a:r>
            <a:endParaRPr lang="en-US" altLang="ko-KR" sz="2400" smtClean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6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그룹 6"/>
          <p:cNvGrpSpPr/>
          <p:nvPr/>
        </p:nvGrpSpPr>
        <p:grpSpPr>
          <a:xfrm>
            <a:off x="1651967" y="1600583"/>
            <a:ext cx="8888065" cy="3753374"/>
            <a:chOff x="1651967" y="1552313"/>
            <a:chExt cx="8888065" cy="375337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1967" y="1552313"/>
              <a:ext cx="8888065" cy="3753374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189956" y="4410636"/>
              <a:ext cx="7363853" cy="8950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1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085603"/>
            <a:ext cx="8945223" cy="475363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76491" y="4563035"/>
            <a:ext cx="5915228" cy="1792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82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3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인수인계와 연계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75" y="1629857"/>
            <a:ext cx="9396829" cy="385654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683624" y="4832800"/>
            <a:ext cx="2483223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0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90" y="1357023"/>
            <a:ext cx="6773220" cy="414395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381173" y="3917576"/>
            <a:ext cx="3046521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/>
          <p:cNvSpPr/>
          <p:nvPr/>
        </p:nvSpPr>
        <p:spPr>
          <a:xfrm>
            <a:off x="3506679" y="5002203"/>
            <a:ext cx="3046521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3381172" y="2422146"/>
            <a:ext cx="3046521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89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3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인수인계와 연계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75" y="1629857"/>
            <a:ext cx="9396829" cy="385654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783106" y="4832800"/>
            <a:ext cx="1201273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5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78869" y="1226932"/>
            <a:ext cx="8478433" cy="2943636"/>
            <a:chOff x="1856783" y="1957182"/>
            <a:chExt cx="8478433" cy="2943636"/>
          </a:xfrm>
        </p:grpSpPr>
        <p:sp>
          <p:nvSpPr>
            <p:cNvPr id="12" name="직사각형 11"/>
            <p:cNvSpPr/>
            <p:nvPr/>
          </p:nvSpPr>
          <p:spPr>
            <a:xfrm>
              <a:off x="3381173" y="3917576"/>
              <a:ext cx="3046521" cy="2151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381172" y="2422146"/>
              <a:ext cx="3046521" cy="2151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6783" y="1957182"/>
              <a:ext cx="8478433" cy="2943636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459235" y="3254692"/>
              <a:ext cx="7482624" cy="2151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316" y="3315129"/>
            <a:ext cx="5591955" cy="269595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08376" y="3848843"/>
            <a:ext cx="4616824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85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3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인수인계와 연계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75" y="1629857"/>
            <a:ext cx="9396829" cy="385654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84045" y="4832800"/>
            <a:ext cx="1201273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82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85" y="1323681"/>
            <a:ext cx="5582429" cy="421063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397623" y="1323681"/>
            <a:ext cx="2519083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/>
          <p:cNvSpPr/>
          <p:nvPr/>
        </p:nvSpPr>
        <p:spPr>
          <a:xfrm>
            <a:off x="3836894" y="3491608"/>
            <a:ext cx="2519083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3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424" y="2161166"/>
            <a:ext cx="3564235" cy="29469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637" y="1126478"/>
            <a:ext cx="5829397" cy="511102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283388" y="6045909"/>
            <a:ext cx="1165412" cy="2125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08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49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7076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새로고침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접속시 반반의 확률로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9178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,reload_frame_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출력에러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_02.docx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2" y="1648120"/>
            <a:ext cx="9440592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169" y="60289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요소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314432" y="1137975"/>
            <a:ext cx="1249680" cy="1209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/>
          <p:nvPr/>
        </p:nvPicPr>
        <p:blipFill rotWithShape="1">
          <a:blip r:embed="rId3"/>
          <a:srcRect l="1782" b="4496"/>
          <a:stretch/>
        </p:blipFill>
        <p:spPr bwMode="auto">
          <a:xfrm>
            <a:off x="1625758" y="1137975"/>
            <a:ext cx="2917190" cy="120904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542948" y="1807705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셀렉터를 통해 선택할 수 있는 단위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익스텐션의 역할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(js)DOM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인식하는 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Element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동일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6169" y="2561660"/>
            <a:ext cx="3339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셀렉터의 녹색 오버레이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pic>
        <p:nvPicPr>
          <p:cNvPr id="13" name="그림 12"/>
          <p:cNvPicPr/>
          <p:nvPr/>
        </p:nvPicPr>
        <p:blipFill>
          <a:blip r:embed="rId4"/>
          <a:stretch>
            <a:fillRect/>
          </a:stretch>
        </p:blipFill>
        <p:spPr>
          <a:xfrm>
            <a:off x="314432" y="3016745"/>
            <a:ext cx="4228516" cy="1122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4542948" y="3575254"/>
            <a:ext cx="4775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마우스오버된 요소의 위치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크기 출력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C#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역할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셀렉터의 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 시 실행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169" y="4447010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 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Highlight,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적색 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Highlight]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2948" y="5583714"/>
            <a:ext cx="5079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이전에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요소의 위치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크기 출력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C#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역할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셀렉터의 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Highlight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 시 실행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t="5419" b="-1"/>
          <a:stretch/>
        </p:blipFill>
        <p:spPr>
          <a:xfrm>
            <a:off x="314432" y="4966265"/>
            <a:ext cx="4228516" cy="12348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직선 연결선 18"/>
          <p:cNvCxnSpPr/>
          <p:nvPr/>
        </p:nvCxnSpPr>
        <p:spPr>
          <a:xfrm>
            <a:off x="176169" y="2521628"/>
            <a:ext cx="117278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76169" y="4335048"/>
            <a:ext cx="117278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49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50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7076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새로고침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접속시 반반의 확률로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9178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,reload_frame_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출력에러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_02.docx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78" y="2663750"/>
            <a:ext cx="9325948" cy="203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7076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새로고침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접속시 반반의 확률로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9178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,reload_frame_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출력에러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_02.docx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34" y="1671746"/>
            <a:ext cx="6331690" cy="35737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98583" y="5519956"/>
            <a:ext cx="715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익스텐션 </a:t>
            </a:r>
            <a:r>
              <a:rPr lang="en-US" altLang="ko-KR" smtClean="0"/>
              <a:t>– content.js – delayContent()- notifyFrames() </a:t>
            </a:r>
            <a:r>
              <a:rPr lang="ko-KR" altLang="en-US" smtClean="0"/>
              <a:t>비동기 전환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2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52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7076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새로고침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접속시 반반의 확률로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9178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,reload_frame_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출력에러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_02.docx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96" y="1485161"/>
            <a:ext cx="8368250" cy="472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2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53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413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30" y="1895805"/>
            <a:ext cx="9240540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54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413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4796" y="3081827"/>
            <a:ext cx="10662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36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ko-KR" altLang="en-US" sz="36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셀렉터를 실행 시 페이지 정보를 다시 불러오기</a:t>
            </a:r>
            <a:endParaRPr lang="en-US" altLang="ko-KR" sz="3600" strike="sngStrike" smtClean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6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  </a:t>
            </a:r>
            <a:r>
              <a:rPr lang="en-US" altLang="ko-KR" sz="3600" strike="sngStrike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mutation, popstate</a:t>
            </a:r>
            <a:r>
              <a:rPr lang="ko-KR" altLang="en-US" sz="3600" strike="sngStrike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요소의 변화를 감지하기</a:t>
            </a:r>
            <a:endParaRPr lang="en-US" sz="3600" strike="sngStrike">
              <a:solidFill>
                <a:schemeClr val="accent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38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55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413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361786"/>
            <a:ext cx="9250066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7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56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413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778" y="576825"/>
            <a:ext cx="5001686" cy="58008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66950" y="4370664"/>
            <a:ext cx="3087149" cy="3271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2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57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413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69" y="2161975"/>
            <a:ext cx="6478931" cy="16360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128" y="4137345"/>
            <a:ext cx="8350001" cy="119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5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58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413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269" y="4840083"/>
            <a:ext cx="5515745" cy="15337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381" y="1511909"/>
            <a:ext cx="6919520" cy="314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7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59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413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926" y="1563106"/>
            <a:ext cx="7571014" cy="446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0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169" y="602895"/>
            <a:ext cx="2871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[beBOT Extension]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35254" y="1777781"/>
            <a:ext cx="448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통신할 수 있는 크롬의 확장 프로그램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(chrome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업데이트 및 배포 가능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6169" y="2561660"/>
            <a:ext cx="1968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[Frame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35254" y="3327956"/>
            <a:ext cx="5275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나라장터에서 사용하는 요소를 담는 구조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나라장터를 제외한 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동작하는 모든 사이트는 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iframe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169" y="4447010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[CSP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콘텐츠 보안 정책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4192" y="5783793"/>
            <a:ext cx="7520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콘텐츠 보안으로 인해 확장 프로그램등으로 버튼 클릭등을 할 수 없게 막아둔 보안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요소가 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실행시키는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함수로 매핑되어 있는 것들은 실행 불가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76169" y="2521628"/>
            <a:ext cx="117278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76169" y="4335048"/>
            <a:ext cx="117278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170" y="984853"/>
            <a:ext cx="2776561" cy="14248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92" y="3023325"/>
            <a:ext cx="5151534" cy="11512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10988" y="3179677"/>
            <a:ext cx="295835" cy="14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/>
          <p:cNvSpPr/>
          <p:nvPr/>
        </p:nvSpPr>
        <p:spPr>
          <a:xfrm>
            <a:off x="519952" y="3547230"/>
            <a:ext cx="295835" cy="14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직사각형 21"/>
          <p:cNvSpPr/>
          <p:nvPr/>
        </p:nvSpPr>
        <p:spPr>
          <a:xfrm>
            <a:off x="519951" y="3789279"/>
            <a:ext cx="295835" cy="14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ost-thumbna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2" y="5210167"/>
            <a:ext cx="6278419" cy="34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17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2305049"/>
            <a:ext cx="12192000" cy="19812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99C15B-7923-4B21-B940-36EDBB5AF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09" y="384525"/>
            <a:ext cx="2456230" cy="56078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2301776" y="2998838"/>
            <a:ext cx="7429500" cy="86032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300" b="1" smtClean="0">
                <a:solidFill>
                  <a:schemeClr val="bg1"/>
                </a:solidFill>
              </a:rPr>
              <a:t>Q&amp;A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40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3842781"/>
            <a:ext cx="9158326" cy="2574798"/>
          </a:xfrm>
          <a:prstGeom prst="rect">
            <a:avLst/>
          </a:prstGeom>
        </p:spPr>
      </p:pic>
      <p:pic>
        <p:nvPicPr>
          <p:cNvPr id="21" name="그림 20"/>
          <p:cNvPicPr/>
          <p:nvPr/>
        </p:nvPicPr>
        <p:blipFill>
          <a:blip r:embed="rId3"/>
          <a:stretch>
            <a:fillRect/>
          </a:stretch>
        </p:blipFill>
        <p:spPr>
          <a:xfrm>
            <a:off x="4823670" y="649804"/>
            <a:ext cx="2422787" cy="30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4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1041414" y="940560"/>
            <a:ext cx="4505325" cy="5429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50720"/>
            <a:ext cx="5518150" cy="5419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016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098" name="Picture 2" descr="셀렉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54" y="655229"/>
            <a:ext cx="5013441" cy="587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81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2741</TotalTime>
  <Words>2547</Words>
  <Application>Microsoft Office PowerPoint</Application>
  <PresentationFormat>와이드스크린</PresentationFormat>
  <Paragraphs>316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8" baseType="lpstr">
      <vt:lpstr>Arial</vt:lpstr>
      <vt:lpstr>나눔바른고딕</vt:lpstr>
      <vt:lpstr>나눔스퀘어라운드 ExtraBold</vt:lpstr>
      <vt:lpstr>나눔바른고딕 Light</vt:lpstr>
      <vt:lpstr>Calibri</vt:lpstr>
      <vt:lpstr>맑은 고딕</vt:lpstr>
      <vt:lpstr>나눔스퀘어라운드 Bold</vt:lpstr>
      <vt:lpstr>Office 테마</vt:lpstr>
      <vt:lpstr>&lt; 셀렉터 인수인계 1차 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 인수인계 &gt;</dc:title>
  <dc:creator>USER</dc:creator>
  <cp:lastModifiedBy>USER</cp:lastModifiedBy>
  <cp:revision>348</cp:revision>
  <cp:lastPrinted>2024-08-19T05:48:09Z</cp:lastPrinted>
  <dcterms:created xsi:type="dcterms:W3CDTF">2023-12-13T00:23:16Z</dcterms:created>
  <dcterms:modified xsi:type="dcterms:W3CDTF">2024-08-26T05:00:09Z</dcterms:modified>
</cp:coreProperties>
</file>